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67D6-D3BA-41E8-94D2-0861871D2D18}" type="datetimeFigureOut">
              <a:rPr lang="ko-KR" altLang="en-US" smtClean="0"/>
              <a:pPr/>
              <a:t>2013-03-16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BE88-FB21-486C-BCAB-DEE5B3C967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0" y="692696"/>
          <a:ext cx="9144000" cy="616530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27584"/>
                <a:gridCol w="1944216"/>
                <a:gridCol w="1872208"/>
                <a:gridCol w="2304256"/>
                <a:gridCol w="2195736"/>
              </a:tblGrid>
              <a:tr h="342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요일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시간대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비 고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홀 요금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251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09:00</a:t>
                      </a:r>
                      <a:r>
                        <a:rPr lang="en-US" altLang="ko-KR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6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강원도민의 날 지정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강원 지역 주민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추가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오전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셀프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 45,000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추가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 할인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14:00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09:01~13:59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금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정상요금 시 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14:00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09:01~13:59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90,000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토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mtClean="0">
                          <a:latin typeface="굴림체" pitchFamily="49" charset="-127"/>
                          <a:ea typeface="굴림체" pitchFamily="49" charset="-127"/>
                        </a:rPr>
                        <a:t>16:00 </a:t>
                      </a:r>
                      <a:r>
                        <a:rPr lang="ko-KR" altLang="en-US" sz="1600" b="1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08:01~15:59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07:00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100,000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인터넷 회원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지역주민 추가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면제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13:00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08:00 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이전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08:01~12:59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120,000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342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레이디 </a:t>
                      </a:r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데이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:75,000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부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:80,000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인기준 </a:t>
                      </a:r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인당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카트비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 가격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내장 시</a:t>
                      </a:r>
                      <a:endParaRPr lang="en-US" altLang="ko-KR" sz="16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인 그린피 면제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342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수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실  </a:t>
                      </a:r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버</a:t>
                      </a:r>
                      <a:r>
                        <a:rPr lang="ko-KR" altLang="en-US" sz="1600" b="1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6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데이</a:t>
                      </a:r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4</a:t>
            </a:r>
            <a:r>
              <a:rPr kumimoji="0" lang="ko-KR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월 이용요금</a:t>
            </a:r>
            <a:r>
              <a:rPr kumimoji="0" lang="en-US" altLang="ko-K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(</a:t>
            </a:r>
            <a:r>
              <a:rPr kumimoji="0" lang="ko-KR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그린피</a:t>
            </a:r>
            <a:r>
              <a:rPr kumimoji="0" lang="en-US" altLang="ko-K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)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161</Words>
  <Application>Microsoft Office PowerPoint</Application>
  <PresentationFormat>화면 슬라이드 쇼(4:3)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41</cp:revision>
  <dcterms:created xsi:type="dcterms:W3CDTF">2013-03-09T23:55:18Z</dcterms:created>
  <dcterms:modified xsi:type="dcterms:W3CDTF">2013-03-16T03:37:34Z</dcterms:modified>
</cp:coreProperties>
</file>